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9" r:id="rId16"/>
    <p:sldId id="270" r:id="rId17"/>
    <p:sldId id="272" r:id="rId18"/>
    <p:sldId id="280" r:id="rId19"/>
    <p:sldId id="271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A2FC4-653E-4FD0-B217-9063FA7ABEF4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D588-3344-4A54-B806-D33962985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Which pictures are missing</a:t>
            </a:r>
            <a:r>
              <a:rPr lang="en-GB" baseline="0" dirty="0" smtClean="0"/>
              <a:t> / chorusing activities or other games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D588-3344-4A54-B806-D339629854F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3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Noughts and</a:t>
            </a:r>
            <a:r>
              <a:rPr lang="en-GB" baseline="0" dirty="0" smtClean="0"/>
              <a:t> crosses (students simply draw a grid in the back of their books and complete a noughts and crosses game with reference to the pictures on the board).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D588-3344-4A54-B806-D339629854F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0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Speaking or </a:t>
            </a:r>
            <a:r>
              <a:rPr lang="en-GB" smtClean="0"/>
              <a:t>writing frame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D588-3344-4A54-B806-D339629854F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0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2.png"/><Relationship Id="rId3" Type="http://schemas.openxmlformats.org/officeDocument/2006/relationships/image" Target="../media/image2.wmf"/><Relationship Id="rId7" Type="http://schemas.openxmlformats.org/officeDocument/2006/relationships/image" Target="../media/image13.wmf"/><Relationship Id="rId12" Type="http://schemas.openxmlformats.org/officeDocument/2006/relationships/image" Target="../media/image21.png"/><Relationship Id="rId1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0.png"/><Relationship Id="rId5" Type="http://schemas.openxmlformats.org/officeDocument/2006/relationships/image" Target="../media/image19.wmf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4" Type="http://schemas.openxmlformats.org/officeDocument/2006/relationships/image" Target="../media/image17.wmf"/><Relationship Id="rId9" Type="http://schemas.openxmlformats.org/officeDocument/2006/relationships/image" Target="../media/image9.wmf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2.wmf"/><Relationship Id="rId7" Type="http://schemas.openxmlformats.org/officeDocument/2006/relationships/image" Target="../media/image13.wmf"/><Relationship Id="rId12" Type="http://schemas.openxmlformats.org/officeDocument/2006/relationships/image" Target="../media/image21.png"/><Relationship Id="rId1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0.png"/><Relationship Id="rId5" Type="http://schemas.openxmlformats.org/officeDocument/2006/relationships/image" Target="../media/image19.wmf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27.png"/><Relationship Id="rId4" Type="http://schemas.openxmlformats.org/officeDocument/2006/relationships/image" Target="../media/image17.wmf"/><Relationship Id="rId9" Type="http://schemas.openxmlformats.org/officeDocument/2006/relationships/image" Target="../media/image9.wmf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1509" y="2615548"/>
            <a:ext cx="8825658" cy="2677648"/>
          </a:xfrm>
        </p:spPr>
        <p:txBody>
          <a:bodyPr/>
          <a:lstStyle/>
          <a:p>
            <a:r>
              <a:rPr lang="en-GB" dirty="0" smtClean="0"/>
              <a:t>LOS QUEHACERES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7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Sacar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basura</a:t>
            </a:r>
            <a:endParaRPr lang="en-US" altLang="en-US" dirty="0" smtClean="0"/>
          </a:p>
        </p:txBody>
      </p:sp>
      <p:pic>
        <p:nvPicPr>
          <p:cNvPr id="8196" name="Picture 4" descr="MCj04344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20" y="2293848"/>
            <a:ext cx="3053257" cy="35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Poner</a:t>
            </a:r>
            <a:r>
              <a:rPr lang="en-GB" altLang="en-US" dirty="0" smtClean="0"/>
              <a:t> la mesa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1" y="2613319"/>
            <a:ext cx="5228168" cy="34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Quitar</a:t>
            </a:r>
            <a:r>
              <a:rPr lang="en-GB" dirty="0" smtClean="0"/>
              <a:t> la mesa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86" y="1916173"/>
            <a:ext cx="4584935" cy="45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Lavar</a:t>
            </a:r>
            <a:r>
              <a:rPr lang="en-GB" altLang="en-US" dirty="0" smtClean="0"/>
              <a:t> los </a:t>
            </a:r>
            <a:r>
              <a:rPr lang="en-GB" altLang="en-US" dirty="0" err="1" smtClean="0"/>
              <a:t>platos</a:t>
            </a:r>
            <a:endParaRPr lang="en-US" altLang="en-US" dirty="0" smtClean="0"/>
          </a:p>
        </p:txBody>
      </p:sp>
      <p:pic>
        <p:nvPicPr>
          <p:cNvPr id="11268" name="Picture 4" descr="MCj04344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09" y="2555631"/>
            <a:ext cx="4481851" cy="34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Poner</a:t>
            </a:r>
            <a:r>
              <a:rPr lang="en-GB" altLang="en-US" dirty="0" smtClean="0"/>
              <a:t> el </a:t>
            </a:r>
            <a:r>
              <a:rPr lang="en-GB" altLang="en-US" dirty="0" err="1" smtClean="0"/>
              <a:t>lavaplatos</a:t>
            </a:r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21" y="2700115"/>
            <a:ext cx="3774464" cy="302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Vaciar</a:t>
            </a:r>
            <a:r>
              <a:rPr lang="en-GB" altLang="en-US" dirty="0" smtClean="0"/>
              <a:t> el </a:t>
            </a:r>
            <a:r>
              <a:rPr lang="en-GB" altLang="en-US" dirty="0" err="1" smtClean="0"/>
              <a:t>lavaplatos</a:t>
            </a: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53" y="2066695"/>
            <a:ext cx="2958977" cy="40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Lavar</a:t>
            </a:r>
            <a:r>
              <a:rPr lang="en-GB" altLang="en-US" dirty="0" smtClean="0"/>
              <a:t> el </a:t>
            </a:r>
            <a:r>
              <a:rPr lang="en-GB" altLang="en-US" dirty="0" err="1" smtClean="0"/>
              <a:t>coche</a:t>
            </a:r>
            <a:endParaRPr lang="en-US" altLang="en-US" dirty="0" smtClean="0"/>
          </a:p>
        </p:txBody>
      </p:sp>
      <p:pic>
        <p:nvPicPr>
          <p:cNvPr id="12292" name="Picture 4" descr="MCj02353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96" y="1772366"/>
            <a:ext cx="5045712" cy="469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Planchar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ropa</a:t>
            </a:r>
            <a:endParaRPr lang="en-US" altLang="en-US" dirty="0" smtClean="0"/>
          </a:p>
        </p:txBody>
      </p:sp>
      <p:pic>
        <p:nvPicPr>
          <p:cNvPr id="14340" name="Picture 4" descr="MCj02960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16" y="1894349"/>
            <a:ext cx="3972638" cy="43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Pasear</a:t>
            </a:r>
            <a:r>
              <a:rPr lang="en-GB" altLang="en-US" dirty="0" smtClean="0"/>
              <a:t> al </a:t>
            </a:r>
            <a:r>
              <a:rPr lang="en-GB" altLang="en-US" dirty="0" err="1" smtClean="0"/>
              <a:t>perro</a:t>
            </a:r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62" y="2938307"/>
            <a:ext cx="2409092" cy="26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No </a:t>
            </a:r>
            <a:r>
              <a:rPr lang="en-GB" altLang="en-US" dirty="0" err="1" smtClean="0"/>
              <a:t>hacer</a:t>
            </a:r>
            <a:r>
              <a:rPr lang="en-GB" altLang="en-US" dirty="0" smtClean="0"/>
              <a:t> nada</a:t>
            </a:r>
            <a:endParaRPr lang="en-US" altLang="en-US" dirty="0" smtClean="0"/>
          </a:p>
        </p:txBody>
      </p:sp>
      <p:pic>
        <p:nvPicPr>
          <p:cNvPr id="13316" name="Picture 4" descr="MCj039747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41" y="2015100"/>
            <a:ext cx="5370490" cy="42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Cocinar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cena</a:t>
            </a:r>
            <a:endParaRPr lang="en-US" altLang="en-US" dirty="0" smtClean="0"/>
          </a:p>
        </p:txBody>
      </p:sp>
      <p:pic>
        <p:nvPicPr>
          <p:cNvPr id="2054" name="Picture 6" descr="MCj042418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09" y="1715201"/>
            <a:ext cx="2559299" cy="463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Cj04241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8" y="359993"/>
            <a:ext cx="987488" cy="17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Cj029600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92" y="4713781"/>
            <a:ext cx="1467338" cy="15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Cj039747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72" y="470763"/>
            <a:ext cx="1756169" cy="13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MCj023536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89" y="266940"/>
            <a:ext cx="1747428" cy="16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MCj0434455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62" y="2479144"/>
            <a:ext cx="1883121" cy="14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MCj0434451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3" y="2366961"/>
            <a:ext cx="1439393" cy="16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MCj0412036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54" y="443095"/>
            <a:ext cx="1452856" cy="13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MCj0434838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06" y="2425802"/>
            <a:ext cx="1667759" cy="16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740" y="2216960"/>
            <a:ext cx="1876603" cy="1876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8901" y="2425802"/>
            <a:ext cx="1610719" cy="1638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154" y="4712844"/>
            <a:ext cx="2244172" cy="1481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7206" y="4687323"/>
            <a:ext cx="1830856" cy="150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6780" y="4682027"/>
            <a:ext cx="1634403" cy="15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9901" y="4620565"/>
            <a:ext cx="1724802" cy="1574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3" y="514748"/>
            <a:ext cx="1794796" cy="13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57679"/>
              </p:ext>
            </p:extLst>
          </p:nvPr>
        </p:nvGraphicFramePr>
        <p:xfrm>
          <a:off x="6130290" y="357847"/>
          <a:ext cx="5474733" cy="6195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911"/>
                <a:gridCol w="1824911"/>
                <a:gridCol w="1824911"/>
              </a:tblGrid>
              <a:tr h="206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65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6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54660"/>
              </p:ext>
            </p:extLst>
          </p:nvPr>
        </p:nvGraphicFramePr>
        <p:xfrm>
          <a:off x="358655" y="359993"/>
          <a:ext cx="5474733" cy="6195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911"/>
                <a:gridCol w="1824911"/>
                <a:gridCol w="1824911"/>
              </a:tblGrid>
              <a:tr h="20651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5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5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4" name="Picture 4" descr="MCj04241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4" y="470763"/>
            <a:ext cx="987488" cy="17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Cj029600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29" y="4754382"/>
            <a:ext cx="1467338" cy="15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Cj039747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72" y="675491"/>
            <a:ext cx="1431131" cy="13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MCj023536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88" y="549290"/>
            <a:ext cx="1663681" cy="15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MCj0434455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9" y="2652216"/>
            <a:ext cx="1580629" cy="14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MCj0434451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5" y="2652216"/>
            <a:ext cx="1439393" cy="16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MCj0412036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63" y="707501"/>
            <a:ext cx="1452856" cy="13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MCj0434838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40" y="2652216"/>
            <a:ext cx="1667759" cy="16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4529" y="470763"/>
            <a:ext cx="1524790" cy="1876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9277" y="2652216"/>
            <a:ext cx="1610719" cy="1638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154" y="4712844"/>
            <a:ext cx="1220677" cy="1481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6137" y="4800280"/>
            <a:ext cx="1348782" cy="150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3766" y="4794984"/>
            <a:ext cx="1455665" cy="15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6561" y="2652216"/>
            <a:ext cx="1554808" cy="1419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05" y="707501"/>
            <a:ext cx="1603919" cy="1224325"/>
          </a:xfrm>
          <a:prstGeom prst="rect">
            <a:avLst/>
          </a:prstGeom>
        </p:spPr>
      </p:pic>
      <p:pic>
        <p:nvPicPr>
          <p:cNvPr id="20" name="Picture 8" descr="MCj0434455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37" y="4754382"/>
            <a:ext cx="1580629" cy="14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9412" y="4732466"/>
            <a:ext cx="1457070" cy="1511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10538" y="2551045"/>
            <a:ext cx="1438781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Tarea</a:t>
            </a:r>
            <a:r>
              <a:rPr lang="en-GB" dirty="0" smtClean="0"/>
              <a:t>: </a:t>
            </a:r>
            <a:r>
              <a:rPr lang="en-GB" dirty="0" err="1" smtClean="0"/>
              <a:t>Escriban</a:t>
            </a:r>
            <a:r>
              <a:rPr lang="en-GB" dirty="0" smtClean="0"/>
              <a:t> 10 </a:t>
            </a:r>
            <a:r>
              <a:rPr lang="en-GB" dirty="0" err="1" smtClean="0"/>
              <a:t>frases</a:t>
            </a:r>
            <a:r>
              <a:rPr lang="en-GB" dirty="0" smtClean="0"/>
              <a:t> con el </a:t>
            </a:r>
            <a:r>
              <a:rPr lang="en-GB" dirty="0" err="1" smtClean="0"/>
              <a:t>vocabulario</a:t>
            </a:r>
            <a:r>
              <a:rPr lang="en-GB" dirty="0" smtClean="0"/>
              <a:t> </a:t>
            </a:r>
            <a:r>
              <a:rPr lang="en-GB" dirty="0" err="1" smtClean="0"/>
              <a:t>nuevo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usando</a:t>
            </a:r>
            <a:r>
              <a:rPr lang="en-GB" dirty="0" smtClean="0"/>
              <a:t> el </a:t>
            </a:r>
            <a:r>
              <a:rPr lang="en-GB" dirty="0" err="1" smtClean="0"/>
              <a:t>ejemplo</a:t>
            </a:r>
            <a:r>
              <a:rPr lang="en-GB" dirty="0" smtClean="0"/>
              <a:t> </a:t>
            </a:r>
            <a:r>
              <a:rPr lang="en-GB" dirty="0" err="1" smtClean="0"/>
              <a:t>abajo</a:t>
            </a:r>
            <a:r>
              <a:rPr lang="en-GB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08095"/>
              </p:ext>
            </p:extLst>
          </p:nvPr>
        </p:nvGraphicFramePr>
        <p:xfrm>
          <a:off x="422032" y="2332891"/>
          <a:ext cx="10984522" cy="434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583"/>
                <a:gridCol w="2006632"/>
                <a:gridCol w="1949481"/>
                <a:gridCol w="1949481"/>
                <a:gridCol w="1359440"/>
                <a:gridCol w="2196905"/>
              </a:tblGrid>
              <a:tr h="3516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</a:tr>
              <a:tr h="1396981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El lunes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El </a:t>
                      </a:r>
                      <a:r>
                        <a:rPr lang="en-GB" sz="1600" dirty="0" err="1" smtClean="0"/>
                        <a:t>martes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El </a:t>
                      </a:r>
                      <a:r>
                        <a:rPr lang="en-GB" sz="1600" dirty="0" err="1" smtClean="0"/>
                        <a:t>miércoles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El </a:t>
                      </a:r>
                      <a:r>
                        <a:rPr lang="en-GB" sz="1600" dirty="0" err="1" smtClean="0"/>
                        <a:t>jueves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El </a:t>
                      </a:r>
                      <a:r>
                        <a:rPr lang="en-GB" sz="1600" dirty="0" err="1" smtClean="0"/>
                        <a:t>viernes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El </a:t>
                      </a:r>
                      <a:r>
                        <a:rPr lang="en-GB" sz="1600" dirty="0" err="1" smtClean="0"/>
                        <a:t>sábado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El </a:t>
                      </a:r>
                      <a:r>
                        <a:rPr lang="en-GB" sz="1600" dirty="0" err="1" smtClean="0"/>
                        <a:t>domingo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Todos</a:t>
                      </a:r>
                      <a:r>
                        <a:rPr lang="en-GB" sz="1600" baseline="0" dirty="0" smtClean="0"/>
                        <a:t> los </a:t>
                      </a:r>
                      <a:r>
                        <a:rPr lang="en-GB" sz="1600" baseline="0" dirty="0" err="1" smtClean="0"/>
                        <a:t>días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por</a:t>
                      </a:r>
                      <a:r>
                        <a:rPr lang="en-GB" sz="1600" dirty="0" smtClean="0"/>
                        <a:t> la </a:t>
                      </a:r>
                      <a:r>
                        <a:rPr lang="en-GB" sz="1600" dirty="0" err="1" smtClean="0"/>
                        <a:t>mañana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por</a:t>
                      </a:r>
                      <a:r>
                        <a:rPr lang="en-GB" sz="1600" dirty="0" smtClean="0"/>
                        <a:t> la </a:t>
                      </a:r>
                      <a:r>
                        <a:rPr lang="en-GB" sz="1600" dirty="0" err="1" smtClean="0"/>
                        <a:t>tarde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por</a:t>
                      </a:r>
                      <a:r>
                        <a:rPr lang="en-GB" sz="1600" dirty="0" smtClean="0"/>
                        <a:t> la </a:t>
                      </a:r>
                      <a:r>
                        <a:rPr lang="en-GB" sz="1600" dirty="0" err="1" smtClean="0"/>
                        <a:t>noche</a:t>
                      </a:r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err="1" smtClean="0"/>
                        <a:t>cocino</a:t>
                      </a:r>
                      <a:r>
                        <a:rPr lang="en-GB" sz="1600" dirty="0" smtClean="0"/>
                        <a:t>…</a:t>
                      </a:r>
                    </a:p>
                    <a:p>
                      <a:r>
                        <a:rPr lang="en-GB" sz="1600" dirty="0" err="1" smtClean="0"/>
                        <a:t>lavo</a:t>
                      </a:r>
                      <a:r>
                        <a:rPr lang="en-GB" sz="1600" dirty="0" smtClean="0"/>
                        <a:t>…</a:t>
                      </a:r>
                    </a:p>
                    <a:p>
                      <a:r>
                        <a:rPr lang="en-GB" sz="1600" dirty="0" err="1" smtClean="0"/>
                        <a:t>hago</a:t>
                      </a:r>
                      <a:r>
                        <a:rPr lang="en-GB" sz="1600" dirty="0" smtClean="0"/>
                        <a:t>…</a:t>
                      </a:r>
                    </a:p>
                    <a:p>
                      <a:r>
                        <a:rPr lang="en-GB" sz="1600" dirty="0" err="1" smtClean="0"/>
                        <a:t>pongo</a:t>
                      </a:r>
                      <a:r>
                        <a:rPr lang="en-GB" sz="1600" dirty="0" smtClean="0"/>
                        <a:t>…</a:t>
                      </a:r>
                    </a:p>
                    <a:p>
                      <a:r>
                        <a:rPr lang="en-GB" sz="1600" dirty="0" err="1" smtClean="0"/>
                        <a:t>quito</a:t>
                      </a:r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porque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es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 err="1" smtClean="0"/>
                        <a:t>divertido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interesante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relajante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útil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emocionante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aburrido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laborioso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necesario</a:t>
                      </a:r>
                      <a:endParaRPr lang="en-GB" sz="1600" dirty="0"/>
                    </a:p>
                  </a:txBody>
                  <a:tcPr/>
                </a:tc>
              </a:tr>
              <a:tr h="25990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 </a:t>
                      </a:r>
                      <a:r>
                        <a:rPr lang="en-GB" sz="1600" dirty="0" err="1" smtClean="0"/>
                        <a:t>encanta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me </a:t>
                      </a:r>
                      <a:r>
                        <a:rPr lang="en-GB" sz="1600" dirty="0" err="1" smtClean="0"/>
                        <a:t>gusta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no me </a:t>
                      </a:r>
                      <a:r>
                        <a:rPr lang="en-GB" sz="1600" dirty="0" err="1" smtClean="0"/>
                        <a:t>gusta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odio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tengo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que</a:t>
                      </a:r>
                      <a:r>
                        <a:rPr lang="en-GB" sz="1600" dirty="0" smtClean="0"/>
                        <a:t> (I</a:t>
                      </a:r>
                      <a:r>
                        <a:rPr lang="en-GB" sz="1600" baseline="0" dirty="0" smtClean="0"/>
                        <a:t> have to)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cocinar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lavar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hacer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poner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quitar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8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Hacer</a:t>
            </a:r>
            <a:r>
              <a:rPr lang="en-GB" dirty="0" smtClean="0"/>
              <a:t> la </a:t>
            </a:r>
            <a:r>
              <a:rPr lang="en-GB" dirty="0" err="1" smtClean="0"/>
              <a:t>cama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36" y="1961844"/>
            <a:ext cx="5325618" cy="40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Lavar</a:t>
            </a:r>
            <a:r>
              <a:rPr lang="en-GB" dirty="0" smtClean="0"/>
              <a:t> la </a:t>
            </a:r>
            <a:r>
              <a:rPr lang="en-GB" dirty="0" err="1" smtClean="0"/>
              <a:t>ropa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707" y="2180492"/>
            <a:ext cx="5364666" cy="3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Trabajar</a:t>
            </a:r>
            <a:r>
              <a:rPr lang="en-GB" dirty="0" smtClean="0"/>
              <a:t> en el </a:t>
            </a:r>
            <a:r>
              <a:rPr lang="en-GB" dirty="0" err="1" smtClean="0"/>
              <a:t>jardín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01" y="2416206"/>
            <a:ext cx="5397883" cy="35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Barrer</a:t>
            </a:r>
            <a:r>
              <a:rPr lang="en-GB" altLang="en-US" dirty="0" smtClean="0"/>
              <a:t> el </a:t>
            </a:r>
            <a:r>
              <a:rPr lang="en-GB" altLang="en-US" dirty="0" err="1" smtClean="0"/>
              <a:t>piso</a:t>
            </a:r>
            <a:endParaRPr lang="en-US" altLang="en-US" dirty="0" smtClean="0"/>
          </a:p>
        </p:txBody>
      </p:sp>
      <p:pic>
        <p:nvPicPr>
          <p:cNvPr id="4100" name="Picture 4" descr="MCj04348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73" y="1808884"/>
            <a:ext cx="4459912" cy="445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Arreglar</a:t>
            </a:r>
            <a:r>
              <a:rPr lang="en-GB" altLang="en-US" dirty="0" smtClean="0"/>
              <a:t> el </a:t>
            </a:r>
            <a:r>
              <a:rPr lang="en-GB" altLang="en-US" dirty="0" err="1" smtClean="0"/>
              <a:t>dormitorio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80" y="2530648"/>
            <a:ext cx="4821673" cy="32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9103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Hacer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compra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22" y="2041682"/>
            <a:ext cx="3975694" cy="40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Pasar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aspiradora</a:t>
            </a:r>
            <a:endParaRPr lang="en-US" altLang="en-US" dirty="0" smtClean="0"/>
          </a:p>
        </p:txBody>
      </p:sp>
      <p:pic>
        <p:nvPicPr>
          <p:cNvPr id="7172" name="Picture 4" descr="MCj041203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59" y="2034022"/>
            <a:ext cx="4261118" cy="40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3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373</TotalTime>
  <Words>191</Words>
  <Application>Microsoft Office PowerPoint</Application>
  <PresentationFormat>Custom</PresentationFormat>
  <Paragraphs>93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 Boardroom</vt:lpstr>
      <vt:lpstr>LOS QUEHACERES</vt:lpstr>
      <vt:lpstr>Cocinar la cena</vt:lpstr>
      <vt:lpstr>Hacer la cama</vt:lpstr>
      <vt:lpstr>Lavar la ropa</vt:lpstr>
      <vt:lpstr>Trabajar en el jardín</vt:lpstr>
      <vt:lpstr>Barrer el piso</vt:lpstr>
      <vt:lpstr>Arreglar el dormitorio</vt:lpstr>
      <vt:lpstr>Hacer la compra</vt:lpstr>
      <vt:lpstr>Pasar la aspiradora</vt:lpstr>
      <vt:lpstr>Sacar la basura</vt:lpstr>
      <vt:lpstr>Poner la mesa</vt:lpstr>
      <vt:lpstr>Quitar la mesa</vt:lpstr>
      <vt:lpstr>Lavar los platos</vt:lpstr>
      <vt:lpstr>Poner el lavaplatos</vt:lpstr>
      <vt:lpstr>Vaciar el lavaplatos</vt:lpstr>
      <vt:lpstr>Lavar el coche</vt:lpstr>
      <vt:lpstr>Planchar la ropa</vt:lpstr>
      <vt:lpstr>Pasear al perro</vt:lpstr>
      <vt:lpstr>No hacer nada</vt:lpstr>
      <vt:lpstr>PowerPoint Presentation</vt:lpstr>
      <vt:lpstr>PowerPoint Presentation</vt:lpstr>
      <vt:lpstr>Tarea: Escriban 10 frases con el vocabulario nuevo (usando el ejemplo abajo)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Escuchar</dc:title>
  <dc:creator>Philip Nuttall</dc:creator>
  <cp:lastModifiedBy>Kelly, Jillian</cp:lastModifiedBy>
  <cp:revision>10</cp:revision>
  <dcterms:created xsi:type="dcterms:W3CDTF">2015-01-25T19:28:58Z</dcterms:created>
  <dcterms:modified xsi:type="dcterms:W3CDTF">2017-02-28T16:36:10Z</dcterms:modified>
</cp:coreProperties>
</file>